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88150" cy="100203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gdolpjp/08TeZoE/wCWY1Km4W8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492E47-5771-457F-901F-7F44BBA90280}">
  <a:tblStyle styleId="{CB492E47-5771-457F-901F-7F44BBA9028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4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4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9038" y="1252538"/>
            <a:ext cx="45100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18650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89038" y="1252538"/>
            <a:ext cx="45100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:notes"/>
          <p:cNvSpPr txBox="1"/>
          <p:nvPr>
            <p:ph idx="1" type="body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4:notes"/>
          <p:cNvSpPr/>
          <p:nvPr>
            <p:ph idx="2" type="sldImg"/>
          </p:nvPr>
        </p:nvSpPr>
        <p:spPr>
          <a:xfrm>
            <a:off x="1189038" y="1252538"/>
            <a:ext cx="45100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:notes"/>
          <p:cNvSpPr txBox="1"/>
          <p:nvPr>
            <p:ph idx="1" type="body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5:notes"/>
          <p:cNvSpPr/>
          <p:nvPr>
            <p:ph idx="2" type="sldImg"/>
          </p:nvPr>
        </p:nvSpPr>
        <p:spPr>
          <a:xfrm>
            <a:off x="1189038" y="1252538"/>
            <a:ext cx="45100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:notes"/>
          <p:cNvSpPr txBox="1"/>
          <p:nvPr>
            <p:ph idx="1" type="body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6:notes"/>
          <p:cNvSpPr/>
          <p:nvPr>
            <p:ph idx="2" type="sldImg"/>
          </p:nvPr>
        </p:nvSpPr>
        <p:spPr>
          <a:xfrm>
            <a:off x="1189038" y="1252538"/>
            <a:ext cx="45100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:notes"/>
          <p:cNvSpPr txBox="1"/>
          <p:nvPr>
            <p:ph idx="1" type="body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3:notes"/>
          <p:cNvSpPr/>
          <p:nvPr>
            <p:ph idx="2" type="sldImg"/>
          </p:nvPr>
        </p:nvSpPr>
        <p:spPr>
          <a:xfrm>
            <a:off x="1189038" y="1252538"/>
            <a:ext cx="45100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89038" y="1252538"/>
            <a:ext cx="45100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89038" y="1252538"/>
            <a:ext cx="45100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89038" y="1252538"/>
            <a:ext cx="45100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89038" y="1252538"/>
            <a:ext cx="45100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89038" y="1252538"/>
            <a:ext cx="45100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89038" y="1252538"/>
            <a:ext cx="45100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 txBox="1"/>
          <p:nvPr>
            <p:ph idx="1" type="body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2:notes"/>
          <p:cNvSpPr/>
          <p:nvPr>
            <p:ph idx="2" type="sldImg"/>
          </p:nvPr>
        </p:nvSpPr>
        <p:spPr>
          <a:xfrm>
            <a:off x="1189038" y="1252538"/>
            <a:ext cx="45100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 txBox="1"/>
          <p:nvPr>
            <p:ph idx="1" type="body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:notes"/>
          <p:cNvSpPr/>
          <p:nvPr>
            <p:ph idx="2" type="sldImg"/>
          </p:nvPr>
        </p:nvSpPr>
        <p:spPr>
          <a:xfrm>
            <a:off x="1189038" y="1252538"/>
            <a:ext cx="45100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2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295275" y="1476374"/>
            <a:ext cx="8553450" cy="5232202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FEE5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Liedteksten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FUTURA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Toekomst, de tijd van je leven!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nl-N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nl-N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scholenproject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 het verhaal </a:t>
            </a:r>
            <a:r>
              <a:rPr b="1" i="1" lang="nl-N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Momo en de tijdspaarders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verteld door Eric Borrias</a:t>
            </a:r>
            <a:br>
              <a:rPr b="1" i="0" lang="nl-N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6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236" y="113225"/>
            <a:ext cx="2834560" cy="11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4564" y="4343401"/>
            <a:ext cx="1374305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/>
        </p:nvSpPr>
        <p:spPr>
          <a:xfrm>
            <a:off x="1156334" y="123218"/>
            <a:ext cx="7388997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Opzij, opzij, opzij,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maak plaats, maak plaats, maak plaats,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wij hebben ongelofelijke haast.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Opzij, opzij, opzij,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 wij zijn haast te laat,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hebben maar een paar minuten tijd.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Refrein: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moeten rennen, springen, vliegen,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duiken, vallen, opstaan en weer doorgaan.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kunnen nu niet blijven,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kunnen nu niet langer blijven staan!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/>
          <p:nvPr/>
        </p:nvSpPr>
        <p:spPr>
          <a:xfrm>
            <a:off x="891540" y="662940"/>
            <a:ext cx="7749540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Een andere keer misschien,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 blijven we wel slapen,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kunnen dan misschien als het echt moet,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over koetjes, voetbal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de lotto praten,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 dag, tot ziens, adieu, het ga je goed.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Refrein: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moeten rennen, springen, vliegen, 	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duiken, vallen, opstaan en weer doorgaan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kunnen nu niet blijven,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kunnen nu niet langer blijven staan!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andere keer misschien!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/>
        </p:nvSpPr>
        <p:spPr>
          <a:xfrm>
            <a:off x="895350" y="171451"/>
            <a:ext cx="7982100" cy="6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Ayunilene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Ayunilene shula, miha-iun shula,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Miha-iuni-lene vateva shula,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Vateva ho, vateva ho, vateva ho---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Ayunilene shula, miha-iun shula,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Miha-iuni-lene vateva shula,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Vateva ho, vateva ho, vateva ho---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He-yaya heya, he-yaya heya, he-yaya heya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He-yaya heya, he-yaya heya ho---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He-yaya heya, he-yaya heya, he-yaya heya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He-yaya heya, he-yaya heya ho---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/>
        </p:nvSpPr>
        <p:spPr>
          <a:xfrm>
            <a:off x="628650" y="466725"/>
            <a:ext cx="81705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Lachend komt jonge lente aan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Lachend komt de jonge lente aan,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winter is nu weer gedaan.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Bloemen bloeien in het groene woud,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koekoek roept in’t hout, in het hout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269822" y="149901"/>
            <a:ext cx="27262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FUTURA liedteksten</a:t>
            </a:r>
            <a:endParaRPr/>
          </a:p>
        </p:txBody>
      </p:sp>
      <p:graphicFrame>
        <p:nvGraphicFramePr>
          <p:cNvPr id="97" name="Google Shape;97;p2"/>
          <p:cNvGraphicFramePr/>
          <p:nvPr/>
        </p:nvGraphicFramePr>
        <p:xfrm>
          <a:off x="95250" y="1247775"/>
          <a:ext cx="3000000" cy="3000000"/>
        </p:xfrm>
        <a:graphic>
          <a:graphicData uri="http://schemas.openxmlformats.org/drawingml/2006/table">
            <a:tbl>
              <a:tblPr bandRow="1" firstCol="1" firstRow="1">
                <a:gradFill>
                  <a:gsLst>
                    <a:gs pos="0">
                      <a:srgbClr val="FFDC9B"/>
                    </a:gs>
                    <a:gs pos="50000">
                      <a:srgbClr val="FFD68D"/>
                    </a:gs>
                    <a:gs pos="100000">
                      <a:srgbClr val="FFD478"/>
                    </a:gs>
                  </a:gsLst>
                  <a:lin ang="5400000" scaled="0"/>
                </a:gradFill>
                <a:tableStyleId>{CB492E47-5771-457F-901F-7F44BBA90280}</a:tableStyleId>
              </a:tblPr>
              <a:tblGrid>
                <a:gridCol w="4741800"/>
                <a:gridCol w="4211700"/>
              </a:tblGrid>
              <a:tr h="30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Lied</a:t>
                      </a:r>
                      <a:endParaRPr/>
                    </a:p>
                  </a:txBody>
                  <a:tcPr marT="0" marB="0" marR="68575" marL="6857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Gezongen door</a:t>
                      </a:r>
                      <a:endParaRPr/>
                    </a:p>
                  </a:txBody>
                  <a:tcPr marT="0" marB="0" marR="68575" marL="68575">
                    <a:solidFill>
                      <a:srgbClr val="FFD966"/>
                    </a:solidFill>
                  </a:tcPr>
                </a:tc>
              </a:tr>
              <a:tr h="369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nl-NL" sz="2400"/>
                        <a:t>1 Alle Dingen Zingen</a:t>
                      </a:r>
                      <a:endParaRPr b="0"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nl-NL" sz="2400"/>
                        <a:t>Tutti</a:t>
                      </a:r>
                      <a:endParaRPr b="0"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EE599"/>
                    </a:solidFill>
                  </a:tcPr>
                </a:tc>
              </a:tr>
              <a:tr h="369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nl-NL" sz="2400"/>
                        <a:t>2</a:t>
                      </a:r>
                      <a:r>
                        <a:rPr b="0" lang="nl-NL" sz="2400"/>
                        <a:t> Opzij opzij opzij</a:t>
                      </a:r>
                      <a:endParaRPr b="0"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l-NL" sz="2400"/>
                        <a:t>Tutti</a:t>
                      </a:r>
                      <a:endParaRPr b="0"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FD966"/>
                    </a:solidFill>
                  </a:tcPr>
                </a:tc>
              </a:tr>
              <a:tr h="369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nl-NL" sz="2400"/>
                        <a:t>3</a:t>
                      </a:r>
                      <a:r>
                        <a:rPr b="0" lang="nl-NL" sz="2400"/>
                        <a:t> Ayunilene</a:t>
                      </a:r>
                      <a:endParaRPr b="0"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l-NL" sz="2400"/>
                        <a:t>Tutti</a:t>
                      </a:r>
                      <a:endParaRPr b="0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EE599"/>
                    </a:solidFill>
                  </a:tcPr>
                </a:tc>
              </a:tr>
              <a:tr h="369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nl-NL" sz="2400"/>
                        <a:t>14 Lachend komt de jonge lente aan </a:t>
                      </a:r>
                      <a:endParaRPr b="0"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l-NL" sz="2400"/>
                        <a:t>Tutti</a:t>
                      </a:r>
                      <a:endParaRPr b="0"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EE5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/>
        </p:nvSpPr>
        <p:spPr>
          <a:xfrm>
            <a:off x="1647825" y="848754"/>
            <a:ext cx="7048500" cy="5447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 Dingen Zingen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Tekst en muziek Anne-Maartje Lemereis,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Componist der Nederlanden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 wil altijd zingen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alles wat ik zie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 zing ik alle dingen,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het echt of fantasie?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 wil altijd dansen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 het ritme van de dag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dansje in de morgen,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de middag en de nacht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207818" y="695895"/>
            <a:ext cx="8825346" cy="5619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</p:txBody>
      </p:sp>
      <p:sp>
        <p:nvSpPr>
          <p:cNvPr id="108" name="Google Shape;108;p4"/>
          <p:cNvSpPr txBox="1"/>
          <p:nvPr/>
        </p:nvSpPr>
        <p:spPr>
          <a:xfrm>
            <a:off x="1943099" y="95250"/>
            <a:ext cx="6663691" cy="668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 ik niet kan slapen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 tel ik heus geen schapen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 denk ik in mijn fantasie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heel fantastisch land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 land klinkt als een symfonie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iedereen is muzikant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 gromt de aarde?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 zingt de lucht?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 hard kun je schreeuwen?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 zacht is een zucht?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 tikt de regen?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 stroomt het water?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 klonk het vroeger?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 klinkt het later?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207818" y="695895"/>
            <a:ext cx="8825346" cy="5619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</p:txBody>
      </p:sp>
      <p:sp>
        <p:nvSpPr>
          <p:cNvPr id="114" name="Google Shape;114;p5"/>
          <p:cNvSpPr txBox="1"/>
          <p:nvPr/>
        </p:nvSpPr>
        <p:spPr>
          <a:xfrm>
            <a:off x="2390775" y="366623"/>
            <a:ext cx="4943475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 klinkt de maan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de zon of een ster?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 klinkt dichtbij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hoe klinkt heel ver?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 wil altijd zingen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alles wat ik zie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 zing ik alle dingen,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het echt of fantasie?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 wil altijd dansen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 het ritme van de dag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dansje in de morgen,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de middag en de nacht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/>
        </p:nvSpPr>
        <p:spPr>
          <a:xfrm>
            <a:off x="2381250" y="781049"/>
            <a:ext cx="6438899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 ik niet kan slapen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 tel ik heus geen schapen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 denk ik in mijn fantasie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heel fantastisch land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 land klinkt als een symfonie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iedereen is muzikant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Jij speelt de piano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 de trompet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doet het slagwerk?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klarinet?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Hoor je het fluiten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/>
        </p:nvSpPr>
        <p:spPr>
          <a:xfrm>
            <a:off x="2428875" y="1285875"/>
            <a:ext cx="6391274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Laten we zingen!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vogeltjes buiten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zingen alle dingen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je graag langzaam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juist energiek?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Samen maken we, samen maken we, samen maken we toekomstmuziek!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/>
        </p:nvSpPr>
        <p:spPr>
          <a:xfrm>
            <a:off x="1156334" y="123218"/>
            <a:ext cx="7388997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Opzij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Opzij, opzij, opzij,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maak plaats, maak plaats, maak plaats,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wij hebben ongelofelijke haast.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Opzij, opzij, opzij,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 wij zijn haast te laat,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hebben maar een paar minuten tijd.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Refrein: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moeten rennen, springen, vliegen,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duiken, vallen, opstaan en weer doorgaan.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kunnen nu niet blijven,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kunnen nu niet langer blijven staan!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/>
        </p:nvSpPr>
        <p:spPr>
          <a:xfrm>
            <a:off x="937260" y="485774"/>
            <a:ext cx="7680960" cy="6555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Een andere keer misschien,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 blijven we wel slapen,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kunnen dan misschien als het echt moet,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over koetjes, voetbal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de lotto praten,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 dag, tot ziens, adieu, het ga je goed.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Refrein: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moeten rennen, springen, vliegen, 	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duiken, vallen, opstaan en weer doorgaan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kunnen nu niet blijven,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kunnen nu niet langer blijven staan!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t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2018-05-22T13:00:11Z</dcterms:created>
  <dc:creator>Marcel Jansen</dc:creator>
</cp:coreProperties>
</file>